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96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4C3A4-D5DB-CF46-3398-FD0F1483D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27BAD59-0669-0261-5A8F-F61DE8F68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12E739-D6BE-E27A-9A4B-971091C13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1FDA-8DD0-427E-BD02-84586FBA1733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41AD29-8B00-536C-5E75-0FE14CDD9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634453-8428-7B53-8C58-E34E2CCA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074C1-ECCC-4313-BB68-E7FF909B42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35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9BC9F0-82D1-8774-F70F-A10C3716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1152B4-1120-D800-C16B-BFFA98511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F6D23F-60E4-3491-BBEF-643F2E5C1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1FDA-8DD0-427E-BD02-84586FBA1733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34BE60-4312-A9D3-8332-D48EBDC49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6FB25B-6FAF-D97A-6C0B-AD021D0E7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074C1-ECCC-4313-BB68-E7FF909B42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47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C788798-5EA0-8E36-4C97-8988D899BB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56F1F70-5323-3D1A-190A-84BDCE947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5E0D86-FC2A-9E37-6096-31C90EE22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1FDA-8DD0-427E-BD02-84586FBA1733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AABCB7-3229-B0CA-18BF-566E24511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0A844B-C1FF-91FB-F1CC-78A0C3A2A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074C1-ECCC-4313-BB68-E7FF909B42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580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961631-5405-FBFF-6F1E-7FE79EB7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432047-9798-5937-80DB-C1872F180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6790EB-1971-6ABC-419D-4A4816C32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1FDA-8DD0-427E-BD02-84586FBA1733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D95716-C249-6776-BB48-41FA5130B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C0D125-E3CB-B8D3-D03F-8C1D27CE6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074C1-ECCC-4313-BB68-E7FF909B42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36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F50A1B-17B5-3886-82A4-A61020FA4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7BC642-45CD-B463-5279-358A3534F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08ADC8-E55A-0BF0-ED54-D86824F74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1FDA-8DD0-427E-BD02-84586FBA1733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0D314B-DAB1-12E0-45C0-E54B2260E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68751C-54A5-B69E-4E98-2BF1975C7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074C1-ECCC-4313-BB68-E7FF909B42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67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8F90CB-5F4B-0A67-F5D9-3573638C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85E078-1056-690C-295A-55F628D70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05422A2-241C-9948-6D6C-C0F403BF9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688C7F-45E2-665D-4B87-860781A9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1FDA-8DD0-427E-BD02-84586FBA1733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B43E10-CDA7-ECEE-782C-FD651782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2A3257-D9E9-92E7-7FF3-8C17ECFA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074C1-ECCC-4313-BB68-E7FF909B42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51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058FE3-F0E4-B240-F02B-33C053992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49DCE2-8C2E-9330-AC46-5FFAAEA7F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533B847-0016-2BD6-EBEC-61A007CBA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405FA47-6C5E-8818-FA7C-4FD1A34F4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59C61B5-C83F-7AA3-447D-50E48801F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6C537A1-06DF-6769-7E26-5E52CC4F6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1FDA-8DD0-427E-BD02-84586FBA1733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1CCE6F2-1CF7-4F06-BFD4-E1C78DCB2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4E0EEE-37F2-4072-5FD9-85F05383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074C1-ECCC-4313-BB68-E7FF909B42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6119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1D36A-ECE6-B25E-451E-65D4ED1F3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4DA5E4D-9058-3C1A-4799-F8D4A0B05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1FDA-8DD0-427E-BD02-84586FBA1733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0562829-3834-B84C-9DA0-597FEFFA4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7B679D-0F53-520B-6D3C-A740C874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074C1-ECCC-4313-BB68-E7FF909B42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6309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5697D8E-1377-4A2B-2540-E6673425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1FDA-8DD0-427E-BD02-84586FBA1733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2CEBC51-9628-E3CD-4656-742E1851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466EF1-78C4-7311-E565-9F83997D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074C1-ECCC-4313-BB68-E7FF909B42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78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F483B-82AC-5E71-FA26-38715E713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7CF9AB-7680-C35E-66E9-48CA94557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BC686C6-A430-8FB5-F1C2-9A22727B9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980C28E-8CAE-1F43-B501-580ED8A3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1FDA-8DD0-427E-BD02-84586FBA1733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C7C4511-F384-D41E-D791-4143D531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9AD997-E702-54F5-7608-0718EDBF7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074C1-ECCC-4313-BB68-E7FF909B42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72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702698-9830-A560-F568-123BE0ED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F926A3-6ECE-7F45-A069-2C3799169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52125F0-FDF7-811C-85B9-89A3212CD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16249-8259-483C-241B-26042613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1FDA-8DD0-427E-BD02-84586FBA1733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523D05B-B8EF-CE5E-4AE6-860B1D75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9ED436-77BE-6151-00EB-145CB824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074C1-ECCC-4313-BB68-E7FF909B42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96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3384121-6E2B-95FA-98E3-F1705476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D825E3-4BBD-29DF-780C-ACCF0C977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2B82B3-4923-68F2-C6A3-4BDE3FF7A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51FDA-8DD0-427E-BD02-84586FBA1733}" type="datetimeFigureOut">
              <a:rPr lang="cs-CZ" smtClean="0"/>
              <a:t>26.01.2024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330BCF-4D5C-4E77-9AA3-30666A0D6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4C2BEA-BADD-B811-23CF-6A2E606AD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074C1-ECCC-4313-BB68-E7FF909B42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04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CF10C8-EFBE-8679-4F43-64BF5CE9AF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Compression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properties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TVMs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AB7F9DB-E9A3-77B2-93BD-49A647EEFE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Jan Dvořák, Libor Váša</a:t>
            </a:r>
          </a:p>
        </p:txBody>
      </p:sp>
    </p:spTree>
    <p:extLst>
      <p:ext uri="{BB962C8B-B14F-4D97-AF65-F5344CB8AC3E}">
        <p14:creationId xmlns:p14="http://schemas.microsoft.com/office/powerpoint/2010/main" val="147330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F82536-124C-977B-C9B3-7BF0702A2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Conclusion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D92C7A-216F-89B5-90E5-DE5FB9FC8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Work</a:t>
            </a:r>
            <a:r>
              <a:rPr lang="cs-CZ" dirty="0"/>
              <a:t> in </a:t>
            </a:r>
            <a:r>
              <a:rPr lang="cs-CZ" dirty="0" err="1"/>
              <a:t>progress</a:t>
            </a:r>
            <a:endParaRPr lang="cs-CZ" dirty="0"/>
          </a:p>
          <a:p>
            <a:r>
              <a:rPr lang="cs-CZ" dirty="0"/>
              <a:t>Any input </a:t>
            </a:r>
            <a:r>
              <a:rPr lang="cs-CZ" dirty="0" err="1"/>
              <a:t>welcome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Questions</a:t>
            </a: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3740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10B532-8C68-E3CD-A474-00D35AAB5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data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6A62D6-87E1-63E5-8F94-4CF812092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TVMs</a:t>
            </a:r>
            <a:endParaRPr lang="cs-CZ" dirty="0"/>
          </a:p>
          <a:p>
            <a:pPr lvl="1"/>
            <a:r>
              <a:rPr lang="cs-CZ" dirty="0"/>
              <a:t>Time-</a:t>
            </a:r>
            <a:r>
              <a:rPr lang="cs-CZ" dirty="0" err="1"/>
              <a:t>varying</a:t>
            </a:r>
            <a:r>
              <a:rPr lang="cs-CZ" dirty="0"/>
              <a:t> </a:t>
            </a:r>
            <a:r>
              <a:rPr lang="cs-CZ" dirty="0" err="1"/>
              <a:t>meshes</a:t>
            </a:r>
            <a:endParaRPr lang="cs-CZ" dirty="0"/>
          </a:p>
          <a:p>
            <a:endParaRPr lang="cs-CZ" dirty="0"/>
          </a:p>
          <a:p>
            <a:r>
              <a:rPr lang="cs-CZ" dirty="0"/>
              <a:t>Time </a:t>
            </a:r>
            <a:r>
              <a:rPr lang="cs-CZ" dirty="0" err="1"/>
              <a:t>series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meshes</a:t>
            </a:r>
            <a:endParaRPr lang="cs-CZ" dirty="0"/>
          </a:p>
          <a:p>
            <a:pPr lvl="1"/>
            <a:r>
              <a:rPr lang="cs-CZ" dirty="0" err="1"/>
              <a:t>Different</a:t>
            </a:r>
            <a:r>
              <a:rPr lang="cs-CZ" dirty="0"/>
              <a:t> geometry in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 (vertex </a:t>
            </a:r>
            <a:r>
              <a:rPr lang="cs-CZ" dirty="0" err="1"/>
              <a:t>positions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connectivity</a:t>
            </a:r>
            <a:r>
              <a:rPr lang="cs-CZ" dirty="0"/>
              <a:t> in </a:t>
            </a:r>
            <a:r>
              <a:rPr lang="cs-CZ" dirty="0" err="1"/>
              <a:t>eacch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 (</a:t>
            </a:r>
            <a:r>
              <a:rPr lang="cs-CZ" dirty="0" err="1"/>
              <a:t>triangles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=&gt;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mesh</a:t>
            </a:r>
            <a:r>
              <a:rPr lang="cs-CZ" dirty="0"/>
              <a:t> in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 (but </a:t>
            </a:r>
            <a:r>
              <a:rPr lang="cs-CZ" dirty="0" err="1"/>
              <a:t>similar</a:t>
            </a:r>
            <a:r>
              <a:rPr lang="cs-CZ" dirty="0"/>
              <a:t> </a:t>
            </a:r>
            <a:r>
              <a:rPr lang="cs-CZ" dirty="0" err="1"/>
              <a:t>shape</a:t>
            </a:r>
            <a:r>
              <a:rPr lang="cs-CZ" dirty="0"/>
              <a:t>!)</a:t>
            </a:r>
          </a:p>
          <a:p>
            <a:pPr lvl="1"/>
            <a:endParaRPr lang="cs-CZ" dirty="0"/>
          </a:p>
          <a:p>
            <a:r>
              <a:rPr lang="cs-CZ" dirty="0" err="1"/>
              <a:t>Typically</a:t>
            </a:r>
            <a:r>
              <a:rPr lang="cs-CZ" dirty="0"/>
              <a:t>: </a:t>
            </a:r>
            <a:r>
              <a:rPr lang="cs-CZ" dirty="0" err="1"/>
              <a:t>scanned</a:t>
            </a:r>
            <a:r>
              <a:rPr lang="cs-CZ" dirty="0"/>
              <a:t> </a:t>
            </a:r>
            <a:r>
              <a:rPr lang="cs-CZ" dirty="0" err="1"/>
              <a:t>moving</a:t>
            </a:r>
            <a:r>
              <a:rPr lang="cs-CZ" dirty="0"/>
              <a:t> </a:t>
            </a:r>
            <a:r>
              <a:rPr lang="cs-CZ" dirty="0" err="1"/>
              <a:t>people</a:t>
            </a:r>
            <a:endParaRPr lang="cs-CZ" dirty="0"/>
          </a:p>
          <a:p>
            <a:pPr lvl="1"/>
            <a:r>
              <a:rPr lang="cs-CZ" dirty="0" err="1"/>
              <a:t>Aim</a:t>
            </a:r>
            <a:r>
              <a:rPr lang="cs-CZ" dirty="0"/>
              <a:t> at generality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2295A5-9EFC-C9F9-3B44-58DB8F3E9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10" t="20700" r="40326" b="14836"/>
          <a:stretch/>
        </p:blipFill>
        <p:spPr>
          <a:xfrm>
            <a:off x="6044294" y="226220"/>
            <a:ext cx="2821410" cy="30638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B188744-04EF-8069-C0B3-445BF7A57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10" t="20700" r="40326" b="14836"/>
          <a:stretch/>
        </p:blipFill>
        <p:spPr>
          <a:xfrm>
            <a:off x="8993808" y="226219"/>
            <a:ext cx="2821411" cy="306387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36A9C09-CEC6-F3B5-1B7C-A1B454E07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42" t="29185" r="50070" b="65053"/>
          <a:stretch/>
        </p:blipFill>
        <p:spPr>
          <a:xfrm>
            <a:off x="8334696" y="3959160"/>
            <a:ext cx="3480523" cy="94645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DF1D6E6-0640-FAF7-89A6-9E9285271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41" t="29184" r="50070" b="65054"/>
          <a:stretch/>
        </p:blipFill>
        <p:spPr>
          <a:xfrm>
            <a:off x="8334694" y="5153894"/>
            <a:ext cx="3480525" cy="94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47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B3A787-D4B3-69FD-785C-1A4FB5C8A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Problem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AE6E64-AFC3-41B8-7496-0A059192A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color</a:t>
            </a:r>
            <a:endParaRPr lang="cs-CZ" dirty="0"/>
          </a:p>
          <a:p>
            <a:pPr lvl="1"/>
            <a:r>
              <a:rPr lang="cs-CZ" dirty="0" err="1"/>
              <a:t>Texture</a:t>
            </a:r>
            <a:r>
              <a:rPr lang="cs-CZ" dirty="0"/>
              <a:t> in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frame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Different</a:t>
            </a:r>
            <a:r>
              <a:rPr lang="cs-CZ" dirty="0"/>
              <a:t> UV </a:t>
            </a:r>
            <a:r>
              <a:rPr lang="cs-CZ" dirty="0" err="1"/>
              <a:t>coordinates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frame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texture</a:t>
            </a:r>
            <a:r>
              <a:rPr lang="cs-CZ" dirty="0"/>
              <a:t> image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frame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=&gt; </a:t>
            </a:r>
            <a:r>
              <a:rPr lang="cs-CZ" dirty="0" err="1"/>
              <a:t>lots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data, </a:t>
            </a:r>
            <a:r>
              <a:rPr lang="cs-CZ" dirty="0" err="1"/>
              <a:t>lots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coherence</a:t>
            </a:r>
            <a:r>
              <a:rPr lang="cs-CZ" dirty="0"/>
              <a:t>, no </a:t>
            </a:r>
            <a:r>
              <a:rPr lang="cs-CZ" dirty="0" err="1"/>
              <a:t>way</a:t>
            </a:r>
            <a:r>
              <a:rPr lang="cs-CZ" dirty="0"/>
              <a:t> to </a:t>
            </a:r>
            <a:r>
              <a:rPr lang="cs-CZ" dirty="0" err="1"/>
              <a:t>exploit</a:t>
            </a:r>
            <a:r>
              <a:rPr lang="cs-CZ" dirty="0"/>
              <a:t> </a:t>
            </a:r>
            <a:r>
              <a:rPr lang="cs-CZ" dirty="0" err="1"/>
              <a:t>it</a:t>
            </a:r>
            <a:endParaRPr lang="cs-CZ" dirty="0"/>
          </a:p>
        </p:txBody>
      </p:sp>
      <p:pic>
        <p:nvPicPr>
          <p:cNvPr id="5" name="Obrázek 4" descr="Obsah obrázku muž, osoba, Lidská tvář, oblečení&#10;&#10;Popis byl vytvořen automaticky">
            <a:extLst>
              <a:ext uri="{FF2B5EF4-FFF2-40B4-BE49-F238E27FC236}">
                <a16:creationId xmlns:a16="http://schemas.microsoft.com/office/drawing/2014/main" id="{3014B922-531E-41E9-2FD8-8AD6B84B6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82" y="239022"/>
            <a:ext cx="2392017" cy="2392017"/>
          </a:xfrm>
          <a:prstGeom prst="rect">
            <a:avLst/>
          </a:prstGeom>
        </p:spPr>
      </p:pic>
      <p:pic>
        <p:nvPicPr>
          <p:cNvPr id="7" name="Obrázek 6" descr="Obsah obrázku osoba, Lidská tvář, muž, oblečení&#10;&#10;Popis byl vytvořen automaticky">
            <a:extLst>
              <a:ext uri="{FF2B5EF4-FFF2-40B4-BE49-F238E27FC236}">
                <a16:creationId xmlns:a16="http://schemas.microsoft.com/office/drawing/2014/main" id="{2E09A27A-D9B0-955D-D881-C6F9BBAD3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30" y="239022"/>
            <a:ext cx="2392017" cy="2392017"/>
          </a:xfrm>
          <a:prstGeom prst="rect">
            <a:avLst/>
          </a:prstGeom>
        </p:spPr>
      </p:pic>
      <p:pic>
        <p:nvPicPr>
          <p:cNvPr id="9" name="Obrázek 8" descr="Obsah obrázku osoba, Lidská tvář, muž, oblečení&#10;&#10;Popis byl vytvořen automaticky">
            <a:extLst>
              <a:ext uri="{FF2B5EF4-FFF2-40B4-BE49-F238E27FC236}">
                <a16:creationId xmlns:a16="http://schemas.microsoft.com/office/drawing/2014/main" id="{2C81200D-C562-EB08-FDE5-64FA084AD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478" y="239021"/>
            <a:ext cx="2392018" cy="2392018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AD4EB415-5761-56BA-E6D9-6374923AC44C}"/>
              </a:ext>
            </a:extLst>
          </p:cNvPr>
          <p:cNvSpPr/>
          <p:nvPr/>
        </p:nvSpPr>
        <p:spPr>
          <a:xfrm>
            <a:off x="1725183" y="5773327"/>
            <a:ext cx="8429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 </a:t>
            </a:r>
            <a:r>
              <a:rPr lang="cs-CZ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temporal</a:t>
            </a:r>
            <a:r>
              <a:rPr lang="cs-CZ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cs-CZ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correspondence</a:t>
            </a:r>
            <a:endParaRPr lang="cs-CZ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298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3505FC-C291-3D6E-1827-8820D4C9E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Tool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solution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E17DB1-BAE9-D310-E601-B6FCB0A65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Tracked</a:t>
            </a:r>
            <a:r>
              <a:rPr lang="cs-CZ" dirty="0"/>
              <a:t> </a:t>
            </a:r>
            <a:r>
              <a:rPr lang="cs-CZ" dirty="0" err="1"/>
              <a:t>volume</a:t>
            </a:r>
            <a:r>
              <a:rPr lang="cs-CZ" dirty="0"/>
              <a:t> </a:t>
            </a:r>
            <a:r>
              <a:rPr lang="cs-CZ" dirty="0" err="1"/>
              <a:t>centers</a:t>
            </a:r>
            <a:endParaRPr lang="cs-CZ" dirty="0"/>
          </a:p>
          <a:p>
            <a:pPr lvl="1"/>
            <a:r>
              <a:rPr lang="cs-CZ" dirty="0" err="1"/>
              <a:t>Distributed</a:t>
            </a:r>
            <a:r>
              <a:rPr lang="cs-CZ" dirty="0"/>
              <a:t> </a:t>
            </a:r>
            <a:r>
              <a:rPr lang="cs-CZ" dirty="0" err="1"/>
              <a:t>uniformly</a:t>
            </a:r>
            <a:r>
              <a:rPr lang="cs-CZ" dirty="0"/>
              <a:t> in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frame</a:t>
            </a:r>
            <a:endParaRPr lang="cs-CZ" dirty="0"/>
          </a:p>
          <a:p>
            <a:pPr lvl="1"/>
            <a:r>
              <a:rPr lang="cs-CZ" dirty="0" err="1"/>
              <a:t>Tracked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 by </a:t>
            </a:r>
            <a:r>
              <a:rPr lang="cs-CZ" dirty="0" err="1"/>
              <a:t>frame</a:t>
            </a:r>
            <a:endParaRPr lang="cs-CZ" dirty="0"/>
          </a:p>
          <a:p>
            <a:pPr lvl="1"/>
            <a:r>
              <a:rPr lang="cs-CZ" dirty="0" err="1"/>
              <a:t>Criteria</a:t>
            </a:r>
            <a:r>
              <a:rPr lang="cs-CZ" dirty="0"/>
              <a:t>:</a:t>
            </a:r>
          </a:p>
          <a:p>
            <a:pPr lvl="2"/>
            <a:r>
              <a:rPr lang="cs-CZ" dirty="0" err="1"/>
              <a:t>Uniform</a:t>
            </a:r>
            <a:r>
              <a:rPr lang="cs-CZ" dirty="0"/>
              <a:t> </a:t>
            </a:r>
            <a:r>
              <a:rPr lang="cs-CZ" dirty="0" err="1"/>
              <a:t>distribution</a:t>
            </a:r>
            <a:r>
              <a:rPr lang="cs-CZ" dirty="0"/>
              <a:t> in </a:t>
            </a:r>
            <a:r>
              <a:rPr lang="cs-CZ" dirty="0" err="1"/>
              <a:t>volume</a:t>
            </a:r>
            <a:endParaRPr lang="cs-CZ" dirty="0"/>
          </a:p>
          <a:p>
            <a:pPr lvl="2"/>
            <a:r>
              <a:rPr lang="cs-CZ" dirty="0" err="1"/>
              <a:t>Nearby</a:t>
            </a:r>
            <a:r>
              <a:rPr lang="cs-CZ" dirty="0"/>
              <a:t> </a:t>
            </a:r>
            <a:r>
              <a:rPr lang="cs-CZ" dirty="0" err="1"/>
              <a:t>centers</a:t>
            </a:r>
            <a:r>
              <a:rPr lang="cs-CZ" dirty="0"/>
              <a:t> 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 in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sense</a:t>
            </a:r>
            <a:endParaRPr lang="cs-CZ" dirty="0"/>
          </a:p>
          <a:p>
            <a:pPr lvl="2"/>
            <a:endParaRPr lang="cs-CZ" dirty="0"/>
          </a:p>
          <a:p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finished</a:t>
            </a:r>
            <a:r>
              <a:rPr lang="cs-CZ" dirty="0"/>
              <a:t> and </a:t>
            </a:r>
            <a:r>
              <a:rPr lang="cs-CZ" dirty="0" err="1"/>
              <a:t>published</a:t>
            </a:r>
            <a:endParaRPr lang="cs-CZ" dirty="0"/>
          </a:p>
          <a:p>
            <a:pPr lvl="1"/>
            <a:r>
              <a:rPr lang="cs-CZ" sz="1400" dirty="0"/>
              <a:t>Dvořák, J., </a:t>
            </a:r>
            <a:r>
              <a:rPr lang="cs-CZ" sz="1400" dirty="0" err="1"/>
              <a:t>Káčereková,Z</a:t>
            </a:r>
            <a:r>
              <a:rPr lang="cs-CZ" sz="1400" dirty="0"/>
              <a:t>., </a:t>
            </a:r>
            <a:r>
              <a:rPr lang="cs-CZ" sz="1400" dirty="0" err="1"/>
              <a:t>Vaněček,P</a:t>
            </a:r>
            <a:r>
              <a:rPr lang="cs-CZ" sz="1400" dirty="0"/>
              <a:t>., </a:t>
            </a:r>
            <a:r>
              <a:rPr lang="cs-CZ" sz="1400" dirty="0" err="1"/>
              <a:t>Hruda,L</a:t>
            </a:r>
            <a:r>
              <a:rPr lang="cs-CZ" sz="1400" dirty="0"/>
              <a:t>., </a:t>
            </a:r>
            <a:r>
              <a:rPr lang="cs-CZ" sz="1400" dirty="0" err="1"/>
              <a:t>Váša,L</a:t>
            </a:r>
            <a:r>
              <a:rPr lang="cs-CZ" sz="1400" dirty="0"/>
              <a:t>.: As-</a:t>
            </a:r>
            <a:r>
              <a:rPr lang="cs-CZ" sz="1400" dirty="0" err="1"/>
              <a:t>rigid</a:t>
            </a:r>
            <a:r>
              <a:rPr lang="cs-CZ" sz="1400" dirty="0"/>
              <a:t>-as-</a:t>
            </a:r>
            <a:r>
              <a:rPr lang="cs-CZ" sz="1400" dirty="0" err="1"/>
              <a:t>possible</a:t>
            </a:r>
            <a:r>
              <a:rPr lang="cs-CZ" sz="1400" dirty="0"/>
              <a:t> </a:t>
            </a:r>
            <a:r>
              <a:rPr lang="cs-CZ" sz="1400" dirty="0" err="1"/>
              <a:t>volume</a:t>
            </a:r>
            <a:r>
              <a:rPr lang="cs-CZ" sz="1400" dirty="0"/>
              <a:t> </a:t>
            </a:r>
            <a:r>
              <a:rPr lang="cs-CZ" sz="1400" dirty="0" err="1"/>
              <a:t>tracking</a:t>
            </a:r>
            <a:r>
              <a:rPr lang="cs-CZ" sz="1400" dirty="0"/>
              <a:t> </a:t>
            </a:r>
            <a:r>
              <a:rPr lang="cs-CZ" sz="1400" dirty="0" err="1"/>
              <a:t>for</a:t>
            </a:r>
            <a:r>
              <a:rPr lang="cs-CZ" sz="1400" dirty="0"/>
              <a:t> </a:t>
            </a:r>
            <a:r>
              <a:rPr lang="cs-CZ" sz="1400" dirty="0" err="1"/>
              <a:t>time-varying</a:t>
            </a:r>
            <a:r>
              <a:rPr lang="cs-CZ" sz="1400" dirty="0"/>
              <a:t> </a:t>
            </a:r>
            <a:r>
              <a:rPr lang="cs-CZ" sz="1400" dirty="0" err="1"/>
              <a:t>surfaces</a:t>
            </a:r>
            <a:r>
              <a:rPr lang="cs-CZ" sz="1400" dirty="0"/>
              <a:t>, </a:t>
            </a:r>
            <a:r>
              <a:rPr lang="cs-CZ" sz="1400" dirty="0" err="1"/>
              <a:t>Computers</a:t>
            </a:r>
            <a:r>
              <a:rPr lang="cs-CZ" sz="1400" dirty="0"/>
              <a:t> and </a:t>
            </a:r>
            <a:r>
              <a:rPr lang="cs-CZ" sz="1400" dirty="0" err="1"/>
              <a:t>Graphics</a:t>
            </a:r>
            <a:r>
              <a:rPr lang="cs-CZ" sz="1400" dirty="0"/>
              <a:t>, vol. 102, 2022.</a:t>
            </a:r>
          </a:p>
          <a:p>
            <a:pPr lvl="1"/>
            <a:r>
              <a:rPr lang="cs-CZ" sz="1400" dirty="0" err="1"/>
              <a:t>Dvořák,J</a:t>
            </a:r>
            <a:r>
              <a:rPr lang="cs-CZ" sz="1400" dirty="0"/>
              <a:t>., </a:t>
            </a:r>
            <a:r>
              <a:rPr lang="cs-CZ" sz="1400" dirty="0" err="1"/>
              <a:t>Hácha,F</a:t>
            </a:r>
            <a:r>
              <a:rPr lang="cs-CZ" sz="1400" dirty="0"/>
              <a:t>., </a:t>
            </a:r>
            <a:r>
              <a:rPr lang="cs-CZ" sz="1400" dirty="0" err="1"/>
              <a:t>Váša,L</a:t>
            </a:r>
            <a:r>
              <a:rPr lang="cs-CZ" sz="1400" dirty="0"/>
              <a:t>.: Global </a:t>
            </a:r>
            <a:r>
              <a:rPr lang="cs-CZ" sz="1400" dirty="0" err="1"/>
              <a:t>Optimisation</a:t>
            </a:r>
            <a:r>
              <a:rPr lang="cs-CZ" sz="1400" dirty="0"/>
              <a:t> </a:t>
            </a:r>
            <a:r>
              <a:rPr lang="cs-CZ" sz="1400" dirty="0" err="1"/>
              <a:t>for</a:t>
            </a:r>
            <a:r>
              <a:rPr lang="cs-CZ" sz="1400" dirty="0"/>
              <a:t> </a:t>
            </a:r>
            <a:r>
              <a:rPr lang="cs-CZ" sz="1400" dirty="0" err="1"/>
              <a:t>Improved</a:t>
            </a:r>
            <a:r>
              <a:rPr lang="cs-CZ" sz="1400" dirty="0"/>
              <a:t> </a:t>
            </a:r>
            <a:r>
              <a:rPr lang="cs-CZ" sz="1400" dirty="0" err="1"/>
              <a:t>Volume</a:t>
            </a:r>
            <a:r>
              <a:rPr lang="cs-CZ" sz="1400" dirty="0"/>
              <a:t> </a:t>
            </a:r>
            <a:r>
              <a:rPr lang="cs-CZ" sz="1400" dirty="0" err="1"/>
              <a:t>Tracking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Time-</a:t>
            </a:r>
            <a:r>
              <a:rPr lang="cs-CZ" sz="1400" dirty="0" err="1"/>
              <a:t>Varying</a:t>
            </a:r>
            <a:r>
              <a:rPr lang="cs-CZ" sz="1400" dirty="0"/>
              <a:t> </a:t>
            </a:r>
            <a:r>
              <a:rPr lang="cs-CZ" sz="1400" dirty="0" err="1"/>
              <a:t>Meshes</a:t>
            </a:r>
            <a:r>
              <a:rPr lang="cs-CZ" sz="1400" dirty="0"/>
              <a:t>, In International </a:t>
            </a:r>
            <a:r>
              <a:rPr lang="cs-CZ" sz="1400" dirty="0" err="1"/>
              <a:t>Conference</a:t>
            </a:r>
            <a:r>
              <a:rPr lang="cs-CZ" sz="1400" dirty="0"/>
              <a:t> on </a:t>
            </a:r>
            <a:r>
              <a:rPr lang="cs-CZ" sz="1400" dirty="0" err="1"/>
              <a:t>Computational</a:t>
            </a:r>
            <a:r>
              <a:rPr lang="cs-CZ" sz="1400" dirty="0"/>
              <a:t> Science (pp. 113-127), </a:t>
            </a:r>
            <a:r>
              <a:rPr lang="cs-CZ" sz="1400" dirty="0" err="1"/>
              <a:t>Cham</a:t>
            </a:r>
            <a:r>
              <a:rPr lang="cs-CZ" sz="1400" dirty="0"/>
              <a:t>: </a:t>
            </a:r>
            <a:r>
              <a:rPr lang="cs-CZ" sz="1400" dirty="0" err="1"/>
              <a:t>Springer</a:t>
            </a:r>
            <a:r>
              <a:rPr lang="cs-CZ" sz="1400" dirty="0"/>
              <a:t> </a:t>
            </a:r>
            <a:r>
              <a:rPr lang="cs-CZ" sz="1400" dirty="0" err="1"/>
              <a:t>Nature</a:t>
            </a:r>
            <a:r>
              <a:rPr lang="cs-CZ" sz="1400" dirty="0"/>
              <a:t> </a:t>
            </a:r>
            <a:r>
              <a:rPr lang="cs-CZ" sz="1400" dirty="0" err="1"/>
              <a:t>Switzerland</a:t>
            </a:r>
            <a:r>
              <a:rPr lang="cs-CZ" sz="1400" dirty="0"/>
              <a:t>, 2023.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38B3BE8-B79E-9866-3D43-1C153E50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417" y="1"/>
            <a:ext cx="6203583" cy="352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85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D0680-D6EB-F8AF-8878-8F554D4F7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3C4DA2-4F1F-1E86-C1C6-0EB2A18DB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Relative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vertex w.r.t. </a:t>
            </a:r>
            <a:r>
              <a:rPr lang="cs-CZ" dirty="0" err="1"/>
              <a:t>centers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b="1" dirty="0" err="1"/>
              <a:t>temporally</a:t>
            </a:r>
            <a:r>
              <a:rPr lang="cs-CZ" b="1" dirty="0"/>
              <a:t> </a:t>
            </a:r>
            <a:r>
              <a:rPr lang="cs-CZ" b="1" dirty="0" err="1"/>
              <a:t>consistent</a:t>
            </a:r>
            <a:r>
              <a:rPr lang="cs-CZ" b="1" dirty="0"/>
              <a:t>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descriptor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5A1DB3-94A3-4811-4C9E-26E3186FE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209" y="2380738"/>
            <a:ext cx="6716774" cy="406807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6D7B17B-DF40-1B08-C010-C985E6D9A3C9}"/>
              </a:ext>
            </a:extLst>
          </p:cNvPr>
          <p:cNvSpPr txBox="1"/>
          <p:nvPr/>
        </p:nvSpPr>
        <p:spPr>
          <a:xfrm>
            <a:off x="322507" y="2925862"/>
            <a:ext cx="319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Feature</a:t>
            </a:r>
            <a:r>
              <a:rPr lang="cs-CZ" dirty="0"/>
              <a:t> </a:t>
            </a:r>
            <a:r>
              <a:rPr lang="cs-CZ" dirty="0" err="1"/>
              <a:t>vector</a:t>
            </a:r>
            <a:r>
              <a:rPr lang="cs-CZ" dirty="0"/>
              <a:t>: </a:t>
            </a:r>
            <a:r>
              <a:rPr lang="cs-CZ" dirty="0" err="1"/>
              <a:t>gaussians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distances</a:t>
            </a:r>
            <a:r>
              <a:rPr lang="cs-CZ" dirty="0"/>
              <a:t> to </a:t>
            </a:r>
            <a:r>
              <a:rPr lang="cs-CZ" dirty="0" err="1"/>
              <a:t>centers</a:t>
            </a: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66EA326-9F2B-E4A8-228A-A424FE3C0935}"/>
              </a:ext>
            </a:extLst>
          </p:cNvPr>
          <p:cNvSpPr/>
          <p:nvPr/>
        </p:nvSpPr>
        <p:spPr>
          <a:xfrm>
            <a:off x="838200" y="4404139"/>
            <a:ext cx="796235" cy="219986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1EB0EA6-340B-2D80-A76E-393862D8CFFD}"/>
              </a:ext>
            </a:extLst>
          </p:cNvPr>
          <p:cNvSpPr txBox="1"/>
          <p:nvPr/>
        </p:nvSpPr>
        <p:spPr>
          <a:xfrm>
            <a:off x="468127" y="5352968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3FC7A81-F610-3C30-AA87-95B281EB5602}"/>
              </a:ext>
            </a:extLst>
          </p:cNvPr>
          <p:cNvSpPr/>
          <p:nvPr/>
        </p:nvSpPr>
        <p:spPr>
          <a:xfrm>
            <a:off x="838200" y="5086105"/>
            <a:ext cx="796235" cy="22369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FE2D1D9-0B09-8FCF-61B9-C941AF3D404F}"/>
              </a:ext>
            </a:extLst>
          </p:cNvPr>
          <p:cNvSpPr/>
          <p:nvPr/>
        </p:nvSpPr>
        <p:spPr>
          <a:xfrm>
            <a:off x="838199" y="5771995"/>
            <a:ext cx="796235" cy="22369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6FE46AE-344D-002D-7627-448527C10C2E}"/>
              </a:ext>
            </a:extLst>
          </p:cNvPr>
          <p:cNvSpPr/>
          <p:nvPr/>
        </p:nvSpPr>
        <p:spPr>
          <a:xfrm>
            <a:off x="838199" y="6257424"/>
            <a:ext cx="796235" cy="2236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0D1A9A9D-B43A-59A0-55FD-7218E8F75B65}"/>
              </a:ext>
            </a:extLst>
          </p:cNvPr>
          <p:cNvSpPr/>
          <p:nvPr/>
        </p:nvSpPr>
        <p:spPr>
          <a:xfrm>
            <a:off x="2089193" y="4404139"/>
            <a:ext cx="796235" cy="219986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A9402570-4504-8682-647B-36EBF5D9D0D5}"/>
              </a:ext>
            </a:extLst>
          </p:cNvPr>
          <p:cNvSpPr/>
          <p:nvPr/>
        </p:nvSpPr>
        <p:spPr>
          <a:xfrm>
            <a:off x="2089193" y="5086105"/>
            <a:ext cx="796235" cy="22369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7E36FA86-86C3-A66A-F5AD-F5920084FAF5}"/>
              </a:ext>
            </a:extLst>
          </p:cNvPr>
          <p:cNvSpPr/>
          <p:nvPr/>
        </p:nvSpPr>
        <p:spPr>
          <a:xfrm>
            <a:off x="2089192" y="5771995"/>
            <a:ext cx="796235" cy="22369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167A68AE-1ECB-F5A1-FD31-CF5980A7D6DB}"/>
              </a:ext>
            </a:extLst>
          </p:cNvPr>
          <p:cNvSpPr/>
          <p:nvPr/>
        </p:nvSpPr>
        <p:spPr>
          <a:xfrm>
            <a:off x="2089192" y="6257424"/>
            <a:ext cx="796235" cy="2236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12E2DEB-D921-F155-53CF-751467C80840}"/>
              </a:ext>
            </a:extLst>
          </p:cNvPr>
          <p:cNvSpPr txBox="1"/>
          <p:nvPr/>
        </p:nvSpPr>
        <p:spPr>
          <a:xfrm>
            <a:off x="663050" y="4003951"/>
            <a:ext cx="1146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 </a:t>
            </a:r>
            <a:r>
              <a:rPr lang="cs-CZ" dirty="0" err="1"/>
              <a:t>frame</a:t>
            </a:r>
            <a:r>
              <a:rPr lang="cs-CZ" dirty="0"/>
              <a:t> X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83155AF-6E90-E360-0FFE-751BD15ECE3D}"/>
              </a:ext>
            </a:extLst>
          </p:cNvPr>
          <p:cNvSpPr txBox="1"/>
          <p:nvPr/>
        </p:nvSpPr>
        <p:spPr>
          <a:xfrm>
            <a:off x="1921602" y="4000276"/>
            <a:ext cx="1146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 </a:t>
            </a:r>
            <a:r>
              <a:rPr lang="cs-CZ" dirty="0" err="1"/>
              <a:t>frame</a:t>
            </a:r>
            <a:r>
              <a:rPr lang="cs-CZ" dirty="0"/>
              <a:t> Y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BB133FE-A5D4-06D4-EAC6-4D915AB9C1CC}"/>
              </a:ext>
            </a:extLst>
          </p:cNvPr>
          <p:cNvSpPr txBox="1"/>
          <p:nvPr/>
        </p:nvSpPr>
        <p:spPr>
          <a:xfrm>
            <a:off x="6608796" y="6296452"/>
            <a:ext cx="300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Completely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vertices</a:t>
            </a:r>
            <a:endParaRPr lang="cs-CZ" dirty="0"/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1BEB91E1-32F8-DE2A-193B-F849BF4AFD8D}"/>
              </a:ext>
            </a:extLst>
          </p:cNvPr>
          <p:cNvCxnSpPr/>
          <p:nvPr/>
        </p:nvCxnSpPr>
        <p:spPr>
          <a:xfrm flipH="1" flipV="1">
            <a:off x="6593099" y="3826352"/>
            <a:ext cx="1085497" cy="2350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8570F946-7CF5-3699-63DE-FFC5D1B4AE57}"/>
              </a:ext>
            </a:extLst>
          </p:cNvPr>
          <p:cNvCxnSpPr>
            <a:cxnSpLocks/>
          </p:cNvCxnSpPr>
          <p:nvPr/>
        </p:nvCxnSpPr>
        <p:spPr>
          <a:xfrm flipV="1">
            <a:off x="7678596" y="4053971"/>
            <a:ext cx="2685774" cy="2122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632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8262CB-F78A-FD91-32F9-75543F7D3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bit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deep</a:t>
            </a:r>
            <a:r>
              <a:rPr lang="cs-CZ" dirty="0"/>
              <a:t> learning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CAAE3A7-6A3A-D4EB-8BE4-1AE33EF31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275" y="2543700"/>
            <a:ext cx="2410161" cy="236253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BAC4A3C-C70E-0C20-4482-EABD1A518D6E}"/>
              </a:ext>
            </a:extLst>
          </p:cNvPr>
          <p:cNvSpPr/>
          <p:nvPr/>
        </p:nvSpPr>
        <p:spPr>
          <a:xfrm>
            <a:off x="2712045" y="2858052"/>
            <a:ext cx="796235" cy="219986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AE2D9D9-3DED-A934-7B22-D066B5EB67DD}"/>
              </a:ext>
            </a:extLst>
          </p:cNvPr>
          <p:cNvSpPr/>
          <p:nvPr/>
        </p:nvSpPr>
        <p:spPr>
          <a:xfrm>
            <a:off x="2712045" y="3540018"/>
            <a:ext cx="796235" cy="22369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AE6F03F-41E7-862C-4219-3BB1F0452CED}"/>
              </a:ext>
            </a:extLst>
          </p:cNvPr>
          <p:cNvSpPr/>
          <p:nvPr/>
        </p:nvSpPr>
        <p:spPr>
          <a:xfrm>
            <a:off x="2712044" y="4225908"/>
            <a:ext cx="796235" cy="22369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AD56606-971B-8208-5360-FA474937E631}"/>
              </a:ext>
            </a:extLst>
          </p:cNvPr>
          <p:cNvSpPr/>
          <p:nvPr/>
        </p:nvSpPr>
        <p:spPr>
          <a:xfrm>
            <a:off x="2712044" y="4711337"/>
            <a:ext cx="796235" cy="2236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F7839CB-919F-20C1-2B2C-416FABB24C48}"/>
              </a:ext>
            </a:extLst>
          </p:cNvPr>
          <p:cNvSpPr txBox="1"/>
          <p:nvPr/>
        </p:nvSpPr>
        <p:spPr>
          <a:xfrm>
            <a:off x="1855304" y="5578946"/>
            <a:ext cx="2413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Feature</a:t>
            </a:r>
            <a:r>
              <a:rPr lang="cs-CZ" dirty="0"/>
              <a:t> </a:t>
            </a:r>
            <a:r>
              <a:rPr lang="cs-CZ" dirty="0" err="1"/>
              <a:t>vectors</a:t>
            </a:r>
            <a:endParaRPr lang="cs-CZ" dirty="0"/>
          </a:p>
          <a:p>
            <a:pPr algn="ctr"/>
            <a:r>
              <a:rPr lang="cs-CZ" dirty="0"/>
              <a:t>(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frames</a:t>
            </a:r>
            <a:r>
              <a:rPr lang="cs-CZ" dirty="0"/>
              <a:t>)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65C8BFE-CDFB-B1E6-D5D5-4B90D4E2E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209" y="2558631"/>
            <a:ext cx="2353003" cy="2410161"/>
          </a:xfrm>
          <a:prstGeom prst="rect">
            <a:avLst/>
          </a:prstGeom>
        </p:spPr>
      </p:pic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4D110780-3C9F-2ECB-3AE5-77EC323501C4}"/>
              </a:ext>
            </a:extLst>
          </p:cNvPr>
          <p:cNvSpPr/>
          <p:nvPr/>
        </p:nvSpPr>
        <p:spPr>
          <a:xfrm>
            <a:off x="3763561" y="3614431"/>
            <a:ext cx="419917" cy="317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93F8D2A3-C04A-6B51-79B4-901134233A6A}"/>
              </a:ext>
            </a:extLst>
          </p:cNvPr>
          <p:cNvSpPr/>
          <p:nvPr/>
        </p:nvSpPr>
        <p:spPr>
          <a:xfrm>
            <a:off x="7049364" y="3604770"/>
            <a:ext cx="419917" cy="317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B771796-CA99-7035-D3E4-C3CD47783CAC}"/>
              </a:ext>
            </a:extLst>
          </p:cNvPr>
          <p:cNvSpPr txBox="1"/>
          <p:nvPr/>
        </p:nvSpPr>
        <p:spPr>
          <a:xfrm>
            <a:off x="8326901" y="5578945"/>
            <a:ext cx="80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Colour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2333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E8631-4C36-1B79-6DD4-E9AC94E0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Applications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414593-5498-B684-A504-B7076F272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Texture</a:t>
            </a:r>
            <a:r>
              <a:rPr lang="cs-CZ" dirty="0"/>
              <a:t> </a:t>
            </a:r>
            <a:r>
              <a:rPr lang="cs-CZ" dirty="0" err="1"/>
              <a:t>representation</a:t>
            </a:r>
            <a:r>
              <a:rPr lang="cs-CZ" dirty="0"/>
              <a:t>/</a:t>
            </a:r>
            <a:r>
              <a:rPr lang="cs-CZ" dirty="0" err="1"/>
              <a:t>compression</a:t>
            </a:r>
            <a:endParaRPr lang="cs-CZ" dirty="0"/>
          </a:p>
          <a:p>
            <a:pPr lvl="1"/>
            <a:r>
              <a:rPr lang="cs-CZ" dirty="0" err="1"/>
              <a:t>Transmit</a:t>
            </a:r>
            <a:r>
              <a:rPr lang="cs-CZ" dirty="0"/>
              <a:t> ANN </a:t>
            </a:r>
            <a:r>
              <a:rPr lang="cs-CZ" dirty="0" err="1"/>
              <a:t>weights</a:t>
            </a:r>
            <a:r>
              <a:rPr lang="cs-CZ" dirty="0"/>
              <a:t> + center </a:t>
            </a:r>
            <a:r>
              <a:rPr lang="cs-CZ" dirty="0" err="1"/>
              <a:t>trajectories</a:t>
            </a:r>
            <a:endParaRPr lang="cs-CZ" dirty="0"/>
          </a:p>
          <a:p>
            <a:pPr lvl="1"/>
            <a:r>
              <a:rPr lang="cs-CZ" dirty="0"/>
              <a:t>Pixel -&gt; </a:t>
            </a:r>
            <a:r>
              <a:rPr lang="cs-CZ" dirty="0" err="1"/>
              <a:t>feature</a:t>
            </a:r>
            <a:r>
              <a:rPr lang="cs-CZ" dirty="0"/>
              <a:t> </a:t>
            </a:r>
            <a:r>
              <a:rPr lang="cs-CZ" dirty="0" err="1"/>
              <a:t>vector</a:t>
            </a:r>
            <a:r>
              <a:rPr lang="cs-CZ" dirty="0"/>
              <a:t> -&gt; ANN -&gt; </a:t>
            </a:r>
            <a:r>
              <a:rPr lang="cs-CZ" dirty="0" err="1"/>
              <a:t>color</a:t>
            </a:r>
            <a:endParaRPr lang="cs-CZ" dirty="0"/>
          </a:p>
          <a:p>
            <a:pPr lvl="1"/>
            <a:r>
              <a:rPr lang="cs-CZ" dirty="0"/>
              <a:t>No </a:t>
            </a:r>
            <a:r>
              <a:rPr lang="cs-CZ" dirty="0" err="1"/>
              <a:t>need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Uvs</a:t>
            </a:r>
            <a:r>
              <a:rPr lang="cs-CZ" dirty="0"/>
              <a:t>, no </a:t>
            </a:r>
            <a:r>
              <a:rPr lang="cs-CZ" dirty="0" err="1"/>
              <a:t>need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textures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Propagation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texture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frame</a:t>
            </a:r>
            <a:r>
              <a:rPr lang="cs-CZ" dirty="0"/>
              <a:t> to </a:t>
            </a:r>
            <a:r>
              <a:rPr lang="cs-CZ" dirty="0" err="1"/>
              <a:t>others</a:t>
            </a:r>
            <a:endParaRPr lang="cs-CZ" dirty="0"/>
          </a:p>
          <a:p>
            <a:pPr lvl="1"/>
            <a:r>
              <a:rPr lang="cs-CZ" dirty="0" err="1"/>
              <a:t>Draw</a:t>
            </a:r>
            <a:r>
              <a:rPr lang="cs-CZ" dirty="0"/>
              <a:t> </a:t>
            </a:r>
            <a:r>
              <a:rPr lang="cs-CZ" dirty="0" err="1"/>
              <a:t>color</a:t>
            </a:r>
            <a:r>
              <a:rPr lang="cs-CZ" dirty="0"/>
              <a:t> on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frame</a:t>
            </a:r>
            <a:endParaRPr lang="cs-CZ" dirty="0"/>
          </a:p>
          <a:p>
            <a:pPr lvl="1"/>
            <a:r>
              <a:rPr lang="cs-CZ" dirty="0" err="1"/>
              <a:t>Learn</a:t>
            </a:r>
            <a:r>
              <a:rPr lang="cs-CZ" dirty="0"/>
              <a:t> ANN</a:t>
            </a:r>
          </a:p>
          <a:p>
            <a:pPr lvl="1"/>
            <a:r>
              <a:rPr lang="cs-CZ" dirty="0" err="1"/>
              <a:t>Ask</a:t>
            </a:r>
            <a:r>
              <a:rPr lang="cs-CZ" dirty="0"/>
              <a:t> ANN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colours</a:t>
            </a:r>
            <a:r>
              <a:rPr lang="cs-CZ" dirty="0"/>
              <a:t> on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frames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4168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FDBBE1-DB35-8EF4-C588-68006464C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Results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F1FC7D-4FE1-1E48-2778-F501CD013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Highly</a:t>
            </a:r>
            <a:r>
              <a:rPr lang="cs-CZ" dirty="0"/>
              <a:t> </a:t>
            </a:r>
            <a:r>
              <a:rPr lang="cs-CZ" dirty="0" err="1"/>
              <a:t>preliminary</a:t>
            </a:r>
            <a:endParaRPr lang="cs-CZ" dirty="0"/>
          </a:p>
        </p:txBody>
      </p:sp>
      <p:pic>
        <p:nvPicPr>
          <p:cNvPr id="4" name="axyz_prvni_pokus">
            <a:hlinkClick r:id="" action="ppaction://media"/>
            <a:extLst>
              <a:ext uri="{FF2B5EF4-FFF2-40B4-BE49-F238E27FC236}">
                <a16:creationId xmlns:a16="http://schemas.microsoft.com/office/drawing/2014/main" id="{610201D3-A521-AF21-4EA4-436FD15C49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0145" y="2478935"/>
            <a:ext cx="6954846" cy="391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7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9E15F-4574-3B18-07C3-6CA673DA3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Open </a:t>
            </a:r>
            <a:r>
              <a:rPr lang="cs-CZ" dirty="0" err="1"/>
              <a:t>question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12208E-3719-E404-F314-3178AFCEC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represent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relative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vertex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texel</a:t>
            </a:r>
            <a:r>
              <a:rPr lang="cs-CZ" dirty="0"/>
              <a:t>) w.r.t. set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centers</a:t>
            </a:r>
            <a:endParaRPr lang="cs-CZ" dirty="0"/>
          </a:p>
          <a:p>
            <a:pPr lvl="1"/>
            <a:r>
              <a:rPr lang="cs-CZ" dirty="0"/>
              <a:t>(inverse) </a:t>
            </a:r>
            <a:r>
              <a:rPr lang="cs-CZ" dirty="0" err="1"/>
              <a:t>Distances</a:t>
            </a:r>
            <a:r>
              <a:rPr lang="cs-CZ" dirty="0"/>
              <a:t>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insufficient</a:t>
            </a:r>
            <a:endParaRPr lang="cs-CZ" dirty="0"/>
          </a:p>
          <a:p>
            <a:pPr lvl="1"/>
            <a:r>
              <a:rPr lang="cs-CZ" dirty="0" err="1"/>
              <a:t>Somehow</a:t>
            </a:r>
            <a:r>
              <a:rPr lang="cs-CZ" dirty="0"/>
              <a:t> </a:t>
            </a:r>
            <a:r>
              <a:rPr lang="cs-CZ" dirty="0" err="1"/>
              <a:t>incorporate</a:t>
            </a:r>
            <a:r>
              <a:rPr lang="cs-CZ" dirty="0"/>
              <a:t> </a:t>
            </a:r>
            <a:r>
              <a:rPr lang="cs-CZ" dirty="0" err="1"/>
              <a:t>direction</a:t>
            </a:r>
            <a:r>
              <a:rPr lang="cs-CZ" dirty="0"/>
              <a:t> </a:t>
            </a:r>
            <a:r>
              <a:rPr lang="cs-CZ" dirty="0" err="1"/>
              <a:t>towards</a:t>
            </a:r>
            <a:r>
              <a:rPr lang="cs-CZ" dirty="0"/>
              <a:t> center</a:t>
            </a:r>
          </a:p>
          <a:p>
            <a:pPr lvl="1"/>
            <a:r>
              <a:rPr lang="cs-CZ" dirty="0" err="1"/>
              <a:t>Must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translation</a:t>
            </a:r>
            <a:r>
              <a:rPr lang="cs-CZ" dirty="0"/>
              <a:t>/</a:t>
            </a:r>
            <a:r>
              <a:rPr lang="cs-CZ" dirty="0" err="1"/>
              <a:t>rotation</a:t>
            </a:r>
            <a:r>
              <a:rPr lang="cs-CZ" dirty="0"/>
              <a:t> invariant!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57E9B0-96E5-64A3-50F8-FDC3EDABE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986" y="3900538"/>
            <a:ext cx="8561425" cy="295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4746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5E51D56EA6484080938458382C037B" ma:contentTypeVersion="12" ma:contentTypeDescription="Ustvari nov dokument." ma:contentTypeScope="" ma:versionID="aec7aa42c867dc1f71a942669a5f8157">
  <xsd:schema xmlns:xsd="http://www.w3.org/2001/XMLSchema" xmlns:xs="http://www.w3.org/2001/XMLSchema" xmlns:p="http://schemas.microsoft.com/office/2006/metadata/properties" xmlns:ns2="c4b24ea2-7baa-4b69-8095-b850be0a7a07" xmlns:ns3="4b3bd78b-d00c-42cd-bbfb-b236dd4dac4f" targetNamespace="http://schemas.microsoft.com/office/2006/metadata/properties" ma:root="true" ma:fieldsID="f6d756f4c03eccec6d06033245fc6241" ns2:_="" ns3:_="">
    <xsd:import namespace="c4b24ea2-7baa-4b69-8095-b850be0a7a07"/>
    <xsd:import namespace="4b3bd78b-d00c-42cd-bbfb-b236dd4dac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24ea2-7baa-4b69-8095-b850be0a7a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Oznake slike" ma:readOnly="false" ma:fieldId="{5cf76f15-5ced-4ddc-b409-7134ff3c332f}" ma:taxonomyMulti="true" ma:sspId="314c371a-e1e1-4790-b7b3-e586cefac3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3bd78b-d00c-42cd-bbfb-b236dd4dac4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fb0fc28-82ef-4c5f-9f7a-bf5c4ef97135}" ma:internalName="TaxCatchAll" ma:showField="CatchAllData" ma:web="4b3bd78b-d00c-42cd-bbfb-b236dd4dac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b3bd78b-d00c-42cd-bbfb-b236dd4dac4f" xsi:nil="true"/>
    <lcf76f155ced4ddcb4097134ff3c332f xmlns="c4b24ea2-7baa-4b69-8095-b850be0a7a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92026E-5DC7-4E48-8C66-F00FEEDD2E6B}"/>
</file>

<file path=customXml/itemProps2.xml><?xml version="1.0" encoding="utf-8"?>
<ds:datastoreItem xmlns:ds="http://schemas.openxmlformats.org/officeDocument/2006/customXml" ds:itemID="{5DC96BD6-83DD-4E12-BDAF-66BABF209810}"/>
</file>

<file path=customXml/itemProps3.xml><?xml version="1.0" encoding="utf-8"?>
<ds:datastoreItem xmlns:ds="http://schemas.openxmlformats.org/officeDocument/2006/customXml" ds:itemID="{FEB0FBD4-561C-4EB6-B340-1549AAFA9562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359</Words>
  <Application>Microsoft Office PowerPoint</Application>
  <PresentationFormat>Širokoúhlá obrazovka</PresentationFormat>
  <Paragraphs>67</Paragraphs>
  <Slides>10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Compression of surface properties of TVMs</vt:lpstr>
      <vt:lpstr>The data</vt:lpstr>
      <vt:lpstr>Problem</vt:lpstr>
      <vt:lpstr>Tool for solution</vt:lpstr>
      <vt:lpstr>Idea</vt:lpstr>
      <vt:lpstr>A bit of deep learning</vt:lpstr>
      <vt:lpstr>Applications</vt:lpstr>
      <vt:lpstr>Results</vt:lpstr>
      <vt:lpstr>Open question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Compression of surface properties of TVMs</dc:title>
  <dc:creator>Libor Váša</dc:creator>
  <cp:lastModifiedBy>Libor Váša</cp:lastModifiedBy>
  <cp:revision>1</cp:revision>
  <dcterms:created xsi:type="dcterms:W3CDTF">2024-01-26T14:20:44Z</dcterms:created>
  <dcterms:modified xsi:type="dcterms:W3CDTF">2024-01-26T15:04:39Z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0x010100095E51D56EA6484080938458382C037B</vt:lpwstr>
  </property>
</Properties>
</file>